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Inter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ter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Inter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Voxel" TargetMode="External"/><Relationship Id="rId3" Type="http://schemas.openxmlformats.org/officeDocument/2006/relationships/hyperlink" Target="https://e6.pngbyte.com/pngpicture/129364/png-Lego-Bricks-Coloring-Pages-Png-Download-Transparent-Lego-Brick-Png-lego-brick_thumbnail.png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b47826eaf_7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b47826eaf_7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507e0d5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507e0d5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9be49b26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9be49b26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9be49b26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9be49b26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8507e0d5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8507e0d5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https://en.wikipedia.org/wiki/Voxel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https://e6.pngbyte.com/pngpicture/129364/png-Lego-Bricks-Coloring-Pages-Png-Download-Transparent-Lego-Brick-Png-lego-brick_thumbnail.png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507e0d5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507e0d5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0cb3f1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0cb3f1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8507e0d5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8507e0d5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9be49b26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9be49b26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d3a80d45f164c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d3a80d45f164c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c0dc77f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c0dc77f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b2050897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b205089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0dc77f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0dc77f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b2050897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b2050897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c0dc77fd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c0dc77fd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9be49b26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9be49b2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b47826eaf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b47826eaf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9be49b26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9be49b26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9be49b26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9be49b2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c0dc77fd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c0dc77fd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8507e0d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8507e0d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motivation/problem that made us do this as our final project, how it relates to computer vision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process/approach we took to this overall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technical approach - the actual computer vision behind this, what we actually did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visualization - our project is 3d and clearly very visual, how did we make it actually see-able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clips/videos of results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we encountered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questions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9be49b2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9be49b2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9be49b2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9be49b2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8507e0d5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8507e0d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8507e0d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8507e0d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c0dc1e6e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c0dc1e6e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c0dc1e6e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c0dc1e6e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●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●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●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gif"/><Relationship Id="rId4" Type="http://schemas.openxmlformats.org/officeDocument/2006/relationships/image" Target="../media/image42.gif"/><Relationship Id="rId5" Type="http://schemas.openxmlformats.org/officeDocument/2006/relationships/image" Target="../media/image37.gif"/><Relationship Id="rId6" Type="http://schemas.openxmlformats.org/officeDocument/2006/relationships/image" Target="../media/image4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gif"/><Relationship Id="rId4" Type="http://schemas.openxmlformats.org/officeDocument/2006/relationships/image" Target="../media/image46.gif"/><Relationship Id="rId5" Type="http://schemas.openxmlformats.org/officeDocument/2006/relationships/image" Target="../media/image43.gif"/><Relationship Id="rId6" Type="http://schemas.openxmlformats.org/officeDocument/2006/relationships/image" Target="../media/image3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gif"/><Relationship Id="rId4" Type="http://schemas.openxmlformats.org/officeDocument/2006/relationships/image" Target="../media/image35.gif"/><Relationship Id="rId10" Type="http://schemas.openxmlformats.org/officeDocument/2006/relationships/image" Target="../media/image33.png"/><Relationship Id="rId9" Type="http://schemas.openxmlformats.org/officeDocument/2006/relationships/image" Target="../media/image29.png"/><Relationship Id="rId5" Type="http://schemas.openxmlformats.org/officeDocument/2006/relationships/image" Target="../media/image36.gif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gif"/><Relationship Id="rId4" Type="http://schemas.openxmlformats.org/officeDocument/2006/relationships/image" Target="../media/image38.gif"/><Relationship Id="rId5" Type="http://schemas.openxmlformats.org/officeDocument/2006/relationships/image" Target="../media/image41.gif"/><Relationship Id="rId6" Type="http://schemas.openxmlformats.org/officeDocument/2006/relationships/image" Target="../media/image40.gif"/><Relationship Id="rId7" Type="http://schemas.openxmlformats.org/officeDocument/2006/relationships/image" Target="../media/image4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697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Reconstruction of </a:t>
            </a:r>
            <a:br>
              <a:rPr b="1" lang="en"/>
            </a:br>
            <a:r>
              <a:rPr b="1" lang="en"/>
              <a:t>Objects in 2D Images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58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Ly, Rachel Ng, Sophia Xia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353913"/>
            <a:ext cx="3810000" cy="163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Mosaics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7" y="1096050"/>
            <a:ext cx="3927320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200" y="1241225"/>
            <a:ext cx="4589550" cy="359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used 30 select colors from                                           ‘s Color database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117" y="1069275"/>
            <a:ext cx="2661761" cy="55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625" y="1852400"/>
            <a:ext cx="6000750" cy="32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To 3D Reconstruction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Voxels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409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Pixels but 3D!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scale the image according to lego </a:t>
            </a:r>
            <a:r>
              <a:rPr lang="en"/>
              <a:t>dimensions</a:t>
            </a:r>
            <a:r>
              <a:rPr lang="en"/>
              <a:t> such that one voxel corresponds to one lego</a:t>
            </a:r>
            <a:endParaRPr/>
          </a:p>
        </p:txBody>
      </p:sp>
      <p:sp>
        <p:nvSpPr>
          <p:cNvPr id="144" name="Google Shape;144;p25"/>
          <p:cNvSpPr/>
          <p:nvPr/>
        </p:nvSpPr>
        <p:spPr>
          <a:xfrm>
            <a:off x="648200" y="3047025"/>
            <a:ext cx="3657600" cy="182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25"/>
          <p:cNvGrpSpPr/>
          <p:nvPr/>
        </p:nvGrpSpPr>
        <p:grpSpPr>
          <a:xfrm>
            <a:off x="4405630" y="304811"/>
            <a:ext cx="2132827" cy="2743180"/>
            <a:chOff x="3479388" y="672202"/>
            <a:chExt cx="1303684" cy="1673385"/>
          </a:xfrm>
        </p:grpSpPr>
        <p:grpSp>
          <p:nvGrpSpPr>
            <p:cNvPr id="146" name="Google Shape;146;p25"/>
            <p:cNvGrpSpPr/>
            <p:nvPr/>
          </p:nvGrpSpPr>
          <p:grpSpPr>
            <a:xfrm>
              <a:off x="4000452" y="1387431"/>
              <a:ext cx="782619" cy="693437"/>
              <a:chOff x="3654425" y="1636675"/>
              <a:chExt cx="782619" cy="693437"/>
            </a:xfrm>
          </p:grpSpPr>
          <p:pic>
            <p:nvPicPr>
              <p:cNvPr id="147" name="Google Shape;147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4425" y="1636675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54679" y="1745268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56044" y="1853862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" name="Google Shape;150;p25"/>
            <p:cNvGrpSpPr/>
            <p:nvPr/>
          </p:nvGrpSpPr>
          <p:grpSpPr>
            <a:xfrm>
              <a:off x="3827435" y="1513341"/>
              <a:ext cx="782619" cy="693437"/>
              <a:chOff x="3654425" y="1636675"/>
              <a:chExt cx="782619" cy="693437"/>
            </a:xfrm>
          </p:grpSpPr>
          <p:pic>
            <p:nvPicPr>
              <p:cNvPr id="151" name="Google Shape;151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4425" y="1636675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54679" y="1745268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56044" y="1853862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4" name="Google Shape;154;p25"/>
            <p:cNvGrpSpPr/>
            <p:nvPr/>
          </p:nvGrpSpPr>
          <p:grpSpPr>
            <a:xfrm>
              <a:off x="3654425" y="1636675"/>
              <a:ext cx="782619" cy="693437"/>
              <a:chOff x="3654425" y="1636675"/>
              <a:chExt cx="782619" cy="693437"/>
            </a:xfrm>
          </p:grpSpPr>
          <p:pic>
            <p:nvPicPr>
              <p:cNvPr id="155" name="Google Shape;155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4425" y="1636675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54679" y="1745268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Google Shape;157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56044" y="1853862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8" name="Google Shape;158;p25"/>
            <p:cNvGrpSpPr/>
            <p:nvPr/>
          </p:nvGrpSpPr>
          <p:grpSpPr>
            <a:xfrm>
              <a:off x="3479388" y="1760744"/>
              <a:ext cx="581254" cy="584843"/>
              <a:chOff x="3188375" y="1987500"/>
              <a:chExt cx="581254" cy="584843"/>
            </a:xfrm>
          </p:grpSpPr>
          <p:pic>
            <p:nvPicPr>
              <p:cNvPr id="159" name="Google Shape;159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188375" y="1987500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88629" y="2096093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1" name="Google Shape;161;p25"/>
            <p:cNvGrpSpPr/>
            <p:nvPr/>
          </p:nvGrpSpPr>
          <p:grpSpPr>
            <a:xfrm>
              <a:off x="4000452" y="1148523"/>
              <a:ext cx="782619" cy="693437"/>
              <a:chOff x="3654425" y="1636675"/>
              <a:chExt cx="782619" cy="693437"/>
            </a:xfrm>
          </p:grpSpPr>
          <p:pic>
            <p:nvPicPr>
              <p:cNvPr id="162" name="Google Shape;162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4425" y="1636675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54679" y="1745268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56044" y="1853862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25"/>
            <p:cNvGrpSpPr/>
            <p:nvPr/>
          </p:nvGrpSpPr>
          <p:grpSpPr>
            <a:xfrm>
              <a:off x="3827427" y="1273664"/>
              <a:ext cx="782619" cy="693437"/>
              <a:chOff x="3654425" y="1636675"/>
              <a:chExt cx="782619" cy="693437"/>
            </a:xfrm>
          </p:grpSpPr>
          <p:pic>
            <p:nvPicPr>
              <p:cNvPr id="166" name="Google Shape;166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4425" y="1636675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54679" y="1745268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" name="Google Shape;168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56044" y="1853862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9" name="Google Shape;169;p25"/>
            <p:cNvGrpSpPr/>
            <p:nvPr/>
          </p:nvGrpSpPr>
          <p:grpSpPr>
            <a:xfrm>
              <a:off x="3999914" y="909752"/>
              <a:ext cx="782619" cy="693437"/>
              <a:chOff x="3654425" y="1636675"/>
              <a:chExt cx="782619" cy="693437"/>
            </a:xfrm>
          </p:grpSpPr>
          <p:pic>
            <p:nvPicPr>
              <p:cNvPr id="170" name="Google Shape;170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54425" y="1636675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54679" y="1745268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56044" y="1853862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3" name="Google Shape;173;p25"/>
            <p:cNvGrpSpPr/>
            <p:nvPr/>
          </p:nvGrpSpPr>
          <p:grpSpPr>
            <a:xfrm>
              <a:off x="3999913" y="672202"/>
              <a:ext cx="581254" cy="584843"/>
              <a:chOff x="3188375" y="1987500"/>
              <a:chExt cx="581254" cy="584843"/>
            </a:xfrm>
          </p:grpSpPr>
          <p:pic>
            <p:nvPicPr>
              <p:cNvPr id="174" name="Google Shape;174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188375" y="1987500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88629" y="2096093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6" name="Google Shape;176;p25"/>
            <p:cNvGrpSpPr/>
            <p:nvPr/>
          </p:nvGrpSpPr>
          <p:grpSpPr>
            <a:xfrm>
              <a:off x="3825035" y="1036390"/>
              <a:ext cx="581254" cy="584843"/>
              <a:chOff x="3188375" y="1987500"/>
              <a:chExt cx="581254" cy="584843"/>
            </a:xfrm>
          </p:grpSpPr>
          <p:pic>
            <p:nvPicPr>
              <p:cNvPr id="177" name="Google Shape;177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188375" y="1987500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88629" y="2096093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9" name="Google Shape;179;p25"/>
            <p:cNvGrpSpPr/>
            <p:nvPr/>
          </p:nvGrpSpPr>
          <p:grpSpPr>
            <a:xfrm>
              <a:off x="3654597" y="1399352"/>
              <a:ext cx="581254" cy="584843"/>
              <a:chOff x="3188375" y="1987500"/>
              <a:chExt cx="581254" cy="584843"/>
            </a:xfrm>
          </p:grpSpPr>
          <p:pic>
            <p:nvPicPr>
              <p:cNvPr id="180" name="Google Shape;180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188375" y="1987500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" name="Google Shape;181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88629" y="2096093"/>
                <a:ext cx="381000" cy="47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2" name="Google Shape;18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8238" y="1144964"/>
              <a:ext cx="38100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" name="Google Shape;1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2561" y="2085192"/>
            <a:ext cx="2379727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050" y="3048000"/>
            <a:ext cx="36576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Voxel Coloring</a:t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152475"/>
            <a:ext cx="419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</a:t>
            </a:r>
            <a:r>
              <a:rPr lang="en"/>
              <a:t>rdinal visibility constraint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“no scene point is contained within the convex hull of the input camera centers”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Camera configuration of our data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950" y="1152475"/>
            <a:ext cx="43243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311700" y="1152475"/>
            <a:ext cx="227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Amsterdam Library of Object Images (ALOI)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0° - 355°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increment of 5°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1726" l="4600" r="925" t="712"/>
          <a:stretch/>
        </p:blipFill>
        <p:spPr>
          <a:xfrm>
            <a:off x="2588350" y="445025"/>
            <a:ext cx="6243951" cy="414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Voxel Coloring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images onto voxels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Color in the voxel if it is consistent across the images from which the voxel is visible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490" y="685800"/>
            <a:ext cx="3636711" cy="38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Voxels!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Numpy arrays to point </a:t>
            </a:r>
            <a:r>
              <a:rPr lang="en"/>
              <a:t>cloud to voxels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47625"/>
            <a:ext cx="6762750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3" y="-122187"/>
            <a:ext cx="8675370" cy="538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1570" l="25809" r="25813" t="21575"/>
          <a:stretch/>
        </p:blipFill>
        <p:spPr>
          <a:xfrm>
            <a:off x="3359863" y="573425"/>
            <a:ext cx="5578414" cy="317204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596010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0" l="0" r="2095" t="0"/>
          <a:stretch/>
        </p:blipFill>
        <p:spPr>
          <a:xfrm>
            <a:off x="679238" y="228600"/>
            <a:ext cx="7785526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31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32" name="Google Shape;232;p33"/>
          <p:cNvSpPr txBox="1"/>
          <p:nvPr>
            <p:ph idx="4294967295" type="body"/>
          </p:nvPr>
        </p:nvSpPr>
        <p:spPr>
          <a:xfrm>
            <a:off x="311700" y="1421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</a:t>
            </a:r>
            <a:r>
              <a:rPr lang="en"/>
              <a:t>pseudo</a:t>
            </a:r>
            <a:r>
              <a:rPr lang="en"/>
              <a:t>-code given by the paper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Trying to project images onto the voxels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Dealing with discretization issues (rounding errors)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Visualization in Colab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Libraries not working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Voxel visualization bad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460" l="7868" r="21375" t="5460"/>
          <a:stretch/>
        </p:blipFill>
        <p:spPr>
          <a:xfrm>
            <a:off x="546925" y="2698925"/>
            <a:ext cx="3235075" cy="23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4">
            <a:alphaModFix/>
          </a:blip>
          <a:srcRect b="9969" l="0" r="6375" t="16727"/>
          <a:stretch/>
        </p:blipFill>
        <p:spPr>
          <a:xfrm>
            <a:off x="4572000" y="2792000"/>
            <a:ext cx="4572000" cy="235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901" y="152400"/>
            <a:ext cx="3486434" cy="22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6">
            <a:alphaModFix/>
          </a:blip>
          <a:srcRect b="10779" l="4245" r="5607" t="8718"/>
          <a:stretch/>
        </p:blipFill>
        <p:spPr>
          <a:xfrm>
            <a:off x="174575" y="152400"/>
            <a:ext cx="4945676" cy="2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63" y="257125"/>
            <a:ext cx="3102462" cy="241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 rotWithShape="1">
          <a:blip r:embed="rId4">
            <a:alphaModFix/>
          </a:blip>
          <a:srcRect b="15426" l="0" r="0" t="0"/>
          <a:stretch/>
        </p:blipFill>
        <p:spPr>
          <a:xfrm>
            <a:off x="3781825" y="152400"/>
            <a:ext cx="5209774" cy="24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200" y="2919106"/>
            <a:ext cx="3261991" cy="20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1" y="3046947"/>
            <a:ext cx="3072884" cy="1828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445031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54" name="Google Shape;254;p36"/>
          <p:cNvSpPr txBox="1"/>
          <p:nvPr>
            <p:ph idx="4294967295" type="body"/>
          </p:nvPr>
        </p:nvSpPr>
        <p:spPr>
          <a:xfrm>
            <a:off x="311700" y="1421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Improved visualization and voxel coloring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Open3D, K3D-jupyter, PyVista (5 different libraries), Plotly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More specific building instructions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Layer by layer diagram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specified scaling for blocks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e.g. number of baseplates they will use for building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Blooper Reels</a:t>
            </a:r>
            <a:endParaRPr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b="28227" l="36387" r="35075" t="27591"/>
          <a:stretch/>
        </p:blipFill>
        <p:spPr>
          <a:xfrm>
            <a:off x="311700" y="1152475"/>
            <a:ext cx="2044126" cy="18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 rotWithShape="1">
          <a:blip r:embed="rId4">
            <a:alphaModFix/>
          </a:blip>
          <a:srcRect b="0" l="22600" r="19612" t="0"/>
          <a:stretch/>
        </p:blipFill>
        <p:spPr>
          <a:xfrm>
            <a:off x="2750775" y="2963013"/>
            <a:ext cx="1797415" cy="18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 rotWithShape="1">
          <a:blip r:embed="rId5">
            <a:alphaModFix/>
          </a:blip>
          <a:srcRect b="0" l="17614" r="15967" t="0"/>
          <a:stretch/>
        </p:blipFill>
        <p:spPr>
          <a:xfrm>
            <a:off x="4153250" y="1152475"/>
            <a:ext cx="2044125" cy="18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5825" y="1152475"/>
            <a:ext cx="1797425" cy="181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1" y="2932975"/>
            <a:ext cx="1911751" cy="19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2983025"/>
            <a:ext cx="2439075" cy="18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7375" y="1152525"/>
            <a:ext cx="2468810" cy="18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4649" y="3004125"/>
            <a:ext cx="2118399" cy="19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9"/>
          <p:cNvPicPr preferRelativeResize="0"/>
          <p:nvPr/>
        </p:nvPicPr>
        <p:blipFill rotWithShape="1">
          <a:blip r:embed="rId3">
            <a:alphaModFix/>
          </a:blip>
          <a:srcRect b="12518" l="22810" r="15338" t="0"/>
          <a:stretch/>
        </p:blipFill>
        <p:spPr>
          <a:xfrm>
            <a:off x="5478400" y="73088"/>
            <a:ext cx="2816125" cy="27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25" y="146175"/>
            <a:ext cx="3947150" cy="25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 rotWithShape="1">
          <a:blip r:embed="rId5">
            <a:alphaModFix/>
          </a:blip>
          <a:srcRect b="0" l="17400" r="22263" t="0"/>
          <a:stretch/>
        </p:blipFill>
        <p:spPr>
          <a:xfrm>
            <a:off x="3805250" y="2812225"/>
            <a:ext cx="2292476" cy="22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 rotWithShape="1">
          <a:blip r:embed="rId6">
            <a:alphaModFix/>
          </a:blip>
          <a:srcRect b="0" l="14426" r="19641" t="0"/>
          <a:stretch/>
        </p:blipFill>
        <p:spPr>
          <a:xfrm>
            <a:off x="6851525" y="2994213"/>
            <a:ext cx="2292476" cy="21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225" y="2868338"/>
            <a:ext cx="2743200" cy="212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lego maker go brrrrrrrrrrrr</a:t>
            </a:r>
            <a:endParaRPr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Motivation/Problem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Technical Approach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Future Steps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88" y="724075"/>
            <a:ext cx="3794025" cy="16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624" y="1152475"/>
            <a:ext cx="2620474" cy="24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496" y="1078350"/>
            <a:ext cx="2377600" cy="356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789850" y="3601400"/>
            <a:ext cx="30747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Images shown here not reflective of real families 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5" y="973825"/>
            <a:ext cx="4795600" cy="20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825" y="2275550"/>
            <a:ext cx="4220225" cy="28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94" name="Google Shape;94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Approach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Mosaics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2D to 3D Reconstruction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Visualization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88" y="724075"/>
            <a:ext cx="3794025" cy="16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Approach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2 make pixel-y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2 make 3D-y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450" y="1358175"/>
            <a:ext cx="3906825" cy="31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Mosaics</a:t>
            </a:r>
            <a:r>
              <a:rPr lang="en"/>
              <a:t> 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-12086" l="-7263" r="-10079" t="-5256"/>
          <a:stretch/>
        </p:blipFill>
        <p:spPr>
          <a:xfrm>
            <a:off x="2104100" y="965875"/>
            <a:ext cx="4679672" cy="41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Mosaics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4550"/>
            <a:ext cx="4416349" cy="33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050" y="1204550"/>
            <a:ext cx="4958575" cy="37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